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57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75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7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3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5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30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1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3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4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4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5A90-6B75-4E1B-8D4E-73867DEA900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3112-8A88-43B3-A444-7CF39FA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03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5811" y="3973629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реализации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профориентационного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минимума в образовательных организациях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Российскои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̆ Федерации, реализующих образовательные программы основного общего и среднего общего образования в 2023/2024 учебном году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конкретная - за ближайшие пять лет подготовить порядка миллиона специалистов рабочих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профессий для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электронной промышленности, индустрии робототехники, машиностроения, металлургии, фармацевтики, сельского хозяйства и ОПК, строительства, транспорта, атомной и других отраслей, ключевых для обеспечения безопасности, суверенитета и конкурентоспособности России.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</a:t>
            </a:r>
            <a:r>
              <a:rPr lang="ru-RU" i="1" dirty="0" smtClean="0"/>
              <a:t>В.В. Путин, президент Российской Федерации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131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06061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Профориентационный</a:t>
            </a:r>
            <a:r>
              <a:rPr lang="ru-RU" dirty="0" smtClean="0"/>
              <a:t> минимум вводится для обучающихся 6-11 классов организаций, реализующих образовательные программы основного общего и среднего общего образования, включая лиц с ограниченными возможностями здоровья и инвалидностью.</a:t>
            </a:r>
            <a:endParaRPr lang="en-US" dirty="0" smtClean="0"/>
          </a:p>
          <a:p>
            <a:r>
              <a:rPr lang="ru-RU" dirty="0" smtClean="0"/>
              <a:t> Участниками </a:t>
            </a:r>
            <a:r>
              <a:rPr lang="ru-RU" dirty="0" err="1" smtClean="0"/>
              <a:t>профминимума</a:t>
            </a:r>
            <a:r>
              <a:rPr lang="ru-RU" dirty="0" smtClean="0"/>
              <a:t> являются: </a:t>
            </a:r>
            <a:endParaRPr lang="en-US" dirty="0" smtClean="0"/>
          </a:p>
          <a:p>
            <a:r>
              <a:rPr lang="ru-RU" dirty="0" smtClean="0"/>
              <a:t>обучающиеся 6-11 классов образовательных организаций, реализующих образовательные программы основного общего и среднего общего образования, в том числе лица с ограниченными возможностями здоровья и инвалидностью; </a:t>
            </a:r>
            <a:endParaRPr lang="en-US" dirty="0" smtClean="0"/>
          </a:p>
          <a:p>
            <a:r>
              <a:rPr lang="ru-RU" dirty="0" smtClean="0"/>
              <a:t>родители обучающихся; </a:t>
            </a:r>
            <a:endParaRPr lang="en-US" dirty="0" smtClean="0"/>
          </a:p>
          <a:p>
            <a:r>
              <a:rPr lang="ru-RU" dirty="0" smtClean="0"/>
              <a:t>педагогические работники и административно-управленческий персонал образовательных организаций; </a:t>
            </a:r>
            <a:endParaRPr lang="en-US" dirty="0" smtClean="0"/>
          </a:p>
          <a:p>
            <a:r>
              <a:rPr lang="ru-RU" dirty="0" smtClean="0"/>
              <a:t>организации, реализующие программы среднего профессионального и высшего образования; </a:t>
            </a:r>
            <a:endParaRPr lang="en-US" dirty="0" smtClean="0"/>
          </a:p>
          <a:p>
            <a:r>
              <a:rPr lang="ru-RU" dirty="0" smtClean="0"/>
              <a:t>организации-работодатели; </a:t>
            </a:r>
            <a:endParaRPr lang="en-US" dirty="0" smtClean="0"/>
          </a:p>
          <a:p>
            <a:r>
              <a:rPr lang="ru-RU" dirty="0" smtClean="0"/>
              <a:t>органы исполнительной власти субъектов Российской Федерации, осуществляющие государственное управление в сфере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0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1080654"/>
            <a:ext cx="10605655" cy="5278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 smtClean="0"/>
              <a:t>Профминимум</a:t>
            </a:r>
            <a:r>
              <a:rPr lang="ru-RU" sz="3200" dirty="0" smtClean="0"/>
              <a:t> реализуется по следующим направлениям: </a:t>
            </a:r>
          </a:p>
          <a:p>
            <a:r>
              <a:rPr lang="ru-RU" sz="3200" dirty="0" smtClean="0"/>
              <a:t>урочная деятельность, </a:t>
            </a:r>
          </a:p>
          <a:p>
            <a:r>
              <a:rPr lang="ru-RU" sz="3200" dirty="0" smtClean="0"/>
              <a:t>внеурочная деятельность: курс занятий «Россия – мои горизонты», </a:t>
            </a:r>
          </a:p>
          <a:p>
            <a:r>
              <a:rPr lang="ru-RU" sz="3200" dirty="0" smtClean="0"/>
              <a:t>практико-ориентированный модуль, </a:t>
            </a:r>
          </a:p>
          <a:p>
            <a:r>
              <a:rPr lang="ru-RU" sz="3200" dirty="0" smtClean="0"/>
              <a:t>дополнительное образование, </a:t>
            </a:r>
          </a:p>
          <a:p>
            <a:r>
              <a:rPr lang="ru-RU" sz="3200" dirty="0" smtClean="0"/>
              <a:t>взаимодействие с родителями (законными представителями), </a:t>
            </a:r>
          </a:p>
          <a:p>
            <a:r>
              <a:rPr lang="ru-RU" sz="3200" dirty="0" smtClean="0"/>
              <a:t>профессиональное обучение.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12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138"/>
            <a:ext cx="10769488" cy="644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</a:t>
            </a:r>
            <a:r>
              <a:rPr lang="ru-RU" b="1" dirty="0" smtClean="0"/>
              <a:t>урс занятий «Россия – мои горизонты»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418301"/>
            <a:ext cx="10622280" cy="49076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целях реализации направления </a:t>
            </a:r>
            <a:r>
              <a:rPr lang="ru-RU" dirty="0" err="1" smtClean="0"/>
              <a:t>профминимума</a:t>
            </a:r>
            <a:r>
              <a:rPr lang="ru-RU" dirty="0" smtClean="0"/>
              <a:t> «Внеурочная деятельность: курс занятий «Россия – мои горизонты» с 1 сентября 2023 г. во всех организациях, реализующих образовательные программы основного общего и среднего общего образования, вводятся еженедельные занятия «Россия – мои горизонты» для обучающихся 6-11 классов (далее – занятия «Россия – мои горизонты»). 8</a:t>
            </a:r>
          </a:p>
          <a:p>
            <a:r>
              <a:rPr lang="ru-RU" dirty="0" smtClean="0"/>
              <a:t>Занятия «Россия – мои горизонты» вносятся в расписание уроков (34 учебных недели – 34 занятия). </a:t>
            </a:r>
          </a:p>
          <a:p>
            <a:r>
              <a:rPr lang="ru-RU" dirty="0" smtClean="0"/>
              <a:t>Рекомендуемый день проведения – четверг. </a:t>
            </a:r>
          </a:p>
          <a:p>
            <a:r>
              <a:rPr lang="ru-RU" dirty="0" smtClean="0"/>
              <a:t>Занятия «Россия – мои горизонты» проводятся в рамках часов внеурочной деятельности. </a:t>
            </a:r>
          </a:p>
          <a:p>
            <a:r>
              <a:rPr lang="ru-RU" dirty="0" smtClean="0"/>
              <a:t>Занятия «Россия – мои горизонты» могут проводиться классными руководителями, педагогами-предметниками и другими педагогическими работниками.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0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623" y="310716"/>
            <a:ext cx="10515600" cy="495487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2A592"/>
                </a:solidFill>
              </a:rPr>
              <a:t>Источник: </a:t>
            </a:r>
            <a:r>
              <a:rPr lang="en-US" sz="4800" b="1" dirty="0" smtClean="0">
                <a:solidFill>
                  <a:srgbClr val="02A592"/>
                </a:solidFill>
              </a:rPr>
              <a:t>https://bvbinfo.ru/for-parents</a:t>
            </a:r>
            <a:endParaRPr lang="ru-RU" sz="4800" b="1" dirty="0">
              <a:solidFill>
                <a:srgbClr val="02A59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576" y="984434"/>
            <a:ext cx="9333694" cy="587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685" y="146323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73" y="1299764"/>
            <a:ext cx="9880618" cy="5390139"/>
          </a:xfrm>
          <a:prstGeom prst="rect">
            <a:avLst/>
          </a:prstGeom>
        </p:spPr>
      </p:pic>
      <p:pic>
        <p:nvPicPr>
          <p:cNvPr id="9220" name="Picture 4" descr="http://qrcoder.ru/code/?https%3A%2F%2Fcopp72.ru%2Fschedule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814" y="3398549"/>
            <a:ext cx="3291354" cy="329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15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294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Порядок реализации профориентационного минимума в образовательных организациях Российской Федерации, реализующих образовательные программы основного общего и среднего общего образования в 2023/2024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Курс занятий «Россия – мои горизонты»</vt:lpstr>
      <vt:lpstr>Источник: https://bvbinfo.ru/for-parents</vt:lpstr>
      <vt:lpstr>ПРОФЕССИОНАЛЬНОЕ ОБУЧЕНИЕ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реализации профориентационного минимума в образовательных организациях Российской Федерации, реализующих образовательные программы основного общего и среднего общего образования в 2023/2024 учебном году</dc:title>
  <dc:creator>Student</dc:creator>
  <cp:lastModifiedBy>Student</cp:lastModifiedBy>
  <cp:revision>14</cp:revision>
  <dcterms:created xsi:type="dcterms:W3CDTF">2023-09-13T10:37:00Z</dcterms:created>
  <dcterms:modified xsi:type="dcterms:W3CDTF">2023-11-16T12:00:06Z</dcterms:modified>
</cp:coreProperties>
</file>